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3004800" cy="9753600"/>
  <p:notesSz cx="6858000" cy="9144000"/>
  <p:defaultTextStyle>
    <a:lvl1pPr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9B1A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jpeg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One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Two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Three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Four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spd="med" advClick="1"/>
  <p:txStyles>
    <p:titleStyle>
      <a:lvl1pPr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57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914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371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1828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22860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2743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3200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3657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4114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xfrm>
            <a:off x="1270000" y="-1"/>
            <a:ext cx="10464801" cy="1130301"/>
          </a:xfrm>
          <a:prstGeom prst="rect">
            <a:avLst/>
          </a:prstGeom>
        </p:spPr>
        <p:txBody>
          <a:bodyPr/>
          <a:lstStyle/>
          <a:p>
            <a:pPr lvl="1" indent="196596" defTabSz="502412">
              <a:defRPr sz="1800">
                <a:solidFill>
                  <a:srgbClr val="000000"/>
                </a:solidFill>
              </a:defRPr>
            </a:pPr>
            <a:r>
              <a:rPr sz="688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GameR PlayeR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xfrm>
            <a:off x="1270000" y="8623299"/>
            <a:ext cx="10464801" cy="1130301"/>
          </a:xfrm>
          <a:prstGeom prst="rect">
            <a:avLst/>
          </a:prstGeom>
        </p:spPr>
        <p:txBody>
          <a:bodyPr/>
          <a:lstStyle/>
          <a:p>
            <a:pPr lvl="0" algn="l" defTabSz="414781">
              <a:defRPr sz="1800">
                <a:solidFill>
                  <a:srgbClr val="000000"/>
                </a:solidFill>
              </a:defRPr>
            </a:pPr>
            <a:r>
              <a:rPr sz="2272">
                <a:solidFill>
                  <a:srgbClr val="FFFFFF"/>
                </a:solidFill>
              </a:rPr>
              <a:t>Matt Klein</a:t>
            </a:r>
            <a:br>
              <a:rPr sz="2272">
                <a:solidFill>
                  <a:srgbClr val="FFFFFF"/>
                </a:solidFill>
              </a:rPr>
            </a:br>
            <a:r>
              <a:rPr sz="2272">
                <a:solidFill>
                  <a:srgbClr val="FFFFFF"/>
                </a:solidFill>
              </a:rPr>
              <a:t>David Fu</a:t>
            </a:r>
            <a:endParaRPr sz="2272">
              <a:solidFill>
                <a:srgbClr val="FFFFFF"/>
              </a:solidFill>
            </a:endParaRPr>
          </a:p>
          <a:p>
            <a:pPr lvl="0" algn="l" defTabSz="414781">
              <a:defRPr sz="1800">
                <a:solidFill>
                  <a:srgbClr val="000000"/>
                </a:solidFill>
              </a:defRPr>
            </a:pPr>
            <a:r>
              <a:rPr sz="2272">
                <a:solidFill>
                  <a:srgbClr val="FFFFFF"/>
                </a:solidFill>
              </a:rPr>
              <a:t>Manny Lopez</a:t>
            </a:r>
          </a:p>
        </p:txBody>
      </p:sp>
      <p:pic>
        <p:nvPicPr>
          <p:cNvPr id="34" name="Screen Shot 2014-12-04 at 9.17.17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920312"/>
            <a:ext cx="13004801" cy="82681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Features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xfrm>
            <a:off x="6502400" y="2590800"/>
            <a:ext cx="5549900" cy="6286500"/>
          </a:xfrm>
          <a:prstGeom prst="rect">
            <a:avLst/>
          </a:prstGeom>
        </p:spPr>
        <p:txBody>
          <a:bodyPr/>
          <a:lstStyle/>
          <a:p>
            <a:pPr lvl="0" marL="411479" indent="-411479" defTabSz="525779">
              <a:spcBef>
                <a:spcPts val="3700"/>
              </a:spcBef>
              <a:defRPr sz="1800">
                <a:solidFill>
                  <a:srgbClr val="000000"/>
                </a:solidFill>
              </a:defRPr>
            </a:pPr>
            <a:r>
              <a:rPr sz="3420">
                <a:solidFill>
                  <a:srgbClr val="FFFFFF"/>
                </a:solidFill>
              </a:rPr>
              <a:t>Beautiful, working fronted</a:t>
            </a:r>
            <a:endParaRPr sz="3420">
              <a:solidFill>
                <a:srgbClr val="FFFFFF"/>
              </a:solidFill>
            </a:endParaRPr>
          </a:p>
          <a:p>
            <a:pPr lvl="0" marL="411479" indent="-411479" defTabSz="525779">
              <a:spcBef>
                <a:spcPts val="3700"/>
              </a:spcBef>
              <a:defRPr sz="1800">
                <a:solidFill>
                  <a:srgbClr val="000000"/>
                </a:solidFill>
              </a:defRPr>
            </a:pPr>
            <a:r>
              <a:rPr sz="3420">
                <a:solidFill>
                  <a:srgbClr val="FFFFFF"/>
                </a:solidFill>
              </a:rPr>
              <a:t>Jquery plugins: DataTables, Avgrund, ChosenJS</a:t>
            </a:r>
            <a:endParaRPr sz="3420">
              <a:solidFill>
                <a:srgbClr val="FFFFFF"/>
              </a:solidFill>
            </a:endParaRPr>
          </a:p>
          <a:p>
            <a:pPr lvl="0" marL="411479" indent="-411479" defTabSz="525779">
              <a:spcBef>
                <a:spcPts val="3700"/>
              </a:spcBef>
              <a:defRPr sz="1800">
                <a:solidFill>
                  <a:srgbClr val="000000"/>
                </a:solidFill>
              </a:defRPr>
            </a:pPr>
            <a:r>
              <a:rPr sz="3420">
                <a:solidFill>
                  <a:srgbClr val="FFFFFF"/>
                </a:solidFill>
              </a:rPr>
              <a:t>Multi-search, with a query taking the maximum set of data</a:t>
            </a:r>
            <a:endParaRPr sz="3420">
              <a:solidFill>
                <a:srgbClr val="FFFFFF"/>
              </a:solidFill>
            </a:endParaRPr>
          </a:p>
          <a:p>
            <a:pPr lvl="0" marL="411479" indent="-411479" defTabSz="525779">
              <a:spcBef>
                <a:spcPts val="3700"/>
              </a:spcBef>
              <a:defRPr sz="1800">
                <a:solidFill>
                  <a:srgbClr val="000000"/>
                </a:solidFill>
              </a:defRPr>
            </a:pPr>
            <a:r>
              <a:rPr sz="3420">
                <a:solidFill>
                  <a:srgbClr val="FFFFFF"/>
                </a:solidFill>
              </a:rPr>
              <a:t>Ability to see every player’s information easily</a:t>
            </a:r>
          </a:p>
        </p:txBody>
      </p:sp>
      <p:pic>
        <p:nvPicPr>
          <p:cNvPr id="38" name="Screen Shot 2014-12-04 at 9.16.27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" y="3647904"/>
            <a:ext cx="6562521" cy="41722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Multiple Tables</a:t>
            </a:r>
          </a:p>
        </p:txBody>
      </p:sp>
      <p:sp>
        <p:nvSpPr>
          <p:cNvPr id="41" name="Shape 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16052" indent="-416052" defTabSz="531622">
              <a:spcBef>
                <a:spcPts val="3800"/>
              </a:spcBef>
              <a:defRPr sz="1800">
                <a:solidFill>
                  <a:srgbClr val="000000"/>
                </a:solidFill>
              </a:defRPr>
            </a:pPr>
            <a:r>
              <a:rPr sz="3458">
                <a:solidFill>
                  <a:srgbClr val="FFFFFF"/>
                </a:solidFill>
              </a:rPr>
              <a:t>Games owned per player</a:t>
            </a:r>
            <a:endParaRPr sz="3458">
              <a:solidFill>
                <a:srgbClr val="FFFFFF"/>
              </a:solidFill>
            </a:endParaRPr>
          </a:p>
          <a:p>
            <a:pPr lvl="0" marL="416052" indent="-416052" defTabSz="531622">
              <a:spcBef>
                <a:spcPts val="3800"/>
              </a:spcBef>
              <a:defRPr sz="1800">
                <a:solidFill>
                  <a:srgbClr val="000000"/>
                </a:solidFill>
              </a:defRPr>
            </a:pPr>
            <a:r>
              <a:rPr sz="3458">
                <a:solidFill>
                  <a:srgbClr val="FFFFFF"/>
                </a:solidFill>
              </a:rPr>
              <a:t>Specific game info:</a:t>
            </a:r>
            <a:endParaRPr sz="3458">
              <a:solidFill>
                <a:srgbClr val="FFFFFF"/>
              </a:solidFill>
            </a:endParaRPr>
          </a:p>
          <a:p>
            <a:pPr lvl="1" marL="832104" indent="-416052" defTabSz="531622">
              <a:spcBef>
                <a:spcPts val="3800"/>
              </a:spcBef>
              <a:defRPr sz="1800">
                <a:solidFill>
                  <a:srgbClr val="000000"/>
                </a:solidFill>
              </a:defRPr>
            </a:pPr>
            <a:r>
              <a:rPr sz="3458">
                <a:solidFill>
                  <a:srgbClr val="FFFFFF"/>
                </a:solidFill>
              </a:rPr>
              <a:t>Release, Ratings, Developer, Publisher, Genres</a:t>
            </a:r>
            <a:endParaRPr sz="3458">
              <a:solidFill>
                <a:srgbClr val="FFFFFF"/>
              </a:solidFill>
            </a:endParaRPr>
          </a:p>
          <a:p>
            <a:pPr lvl="1" marL="832104" indent="-416052" defTabSz="531622">
              <a:spcBef>
                <a:spcPts val="3800"/>
              </a:spcBef>
              <a:defRPr sz="1800">
                <a:solidFill>
                  <a:srgbClr val="000000"/>
                </a:solidFill>
              </a:defRPr>
            </a:pPr>
            <a:r>
              <a:rPr sz="3458">
                <a:solidFill>
                  <a:srgbClr val="FFFFFF"/>
                </a:solidFill>
              </a:rPr>
              <a:t>All real data for games!</a:t>
            </a:r>
            <a:endParaRPr sz="3458">
              <a:solidFill>
                <a:srgbClr val="FFFFFF"/>
              </a:solidFill>
            </a:endParaRPr>
          </a:p>
          <a:p>
            <a:pPr lvl="0" marL="416052" indent="-416052" defTabSz="531622">
              <a:spcBef>
                <a:spcPts val="3800"/>
              </a:spcBef>
              <a:defRPr sz="1800">
                <a:solidFill>
                  <a:srgbClr val="000000"/>
                </a:solidFill>
              </a:defRPr>
            </a:pPr>
            <a:r>
              <a:rPr sz="3458">
                <a:solidFill>
                  <a:srgbClr val="FFFFFF"/>
                </a:solidFill>
              </a:rPr>
              <a:t>Players have names, genders, incomes, preferred genres and more</a:t>
            </a:r>
            <a:endParaRPr sz="3458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952500" y="508000"/>
            <a:ext cx="5334000" cy="2006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What can we do with it?</a:t>
            </a:r>
          </a:p>
        </p:txBody>
      </p:sp>
      <p:sp>
        <p:nvSpPr>
          <p:cNvPr id="44" name="Shape 44"/>
          <p:cNvSpPr/>
          <p:nvPr>
            <p:ph type="body" idx="1"/>
          </p:nvPr>
        </p:nvSpPr>
        <p:spPr>
          <a:xfrm>
            <a:off x="952500" y="2768600"/>
            <a:ext cx="5334000" cy="6235700"/>
          </a:xfrm>
          <a:prstGeom prst="rect">
            <a:avLst/>
          </a:prstGeom>
        </p:spPr>
        <p:txBody>
          <a:bodyPr/>
          <a:lstStyle/>
          <a:p>
            <a:pPr lvl="0" marL="381160" indent="-381160" defTabSz="578358"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68">
                <a:solidFill>
                  <a:srgbClr val="FFFFFF"/>
                </a:solidFill>
              </a:rPr>
              <a:t>Recommend the BEST game that is unowned for a player (provided that genre exists) and display that user’s full information</a:t>
            </a:r>
            <a:endParaRPr sz="3168">
              <a:solidFill>
                <a:srgbClr val="FFFFFF"/>
              </a:solidFill>
            </a:endParaRPr>
          </a:p>
          <a:p>
            <a:pPr lvl="0" marL="381160" indent="-381160" defTabSz="578358"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endParaRPr sz="3168">
              <a:solidFill>
                <a:srgbClr val="FFFFFF"/>
              </a:solidFill>
            </a:endParaRPr>
          </a:p>
          <a:p>
            <a:pPr lvl="0" marL="381160" indent="-381160" defTabSz="578358"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endParaRPr sz="3168">
              <a:solidFill>
                <a:srgbClr val="FFFFFF"/>
              </a:solidFill>
            </a:endParaRPr>
          </a:p>
          <a:p>
            <a:pPr lvl="0" marL="381160" indent="-381160" defTabSz="578358"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endParaRPr sz="3168">
              <a:solidFill>
                <a:srgbClr val="FFFFFF"/>
              </a:solidFill>
            </a:endParaRPr>
          </a:p>
          <a:p>
            <a:pPr lvl="0" marL="381160" indent="-381160" defTabSz="578358"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endParaRPr sz="3168">
              <a:solidFill>
                <a:srgbClr val="FFFFFF"/>
              </a:solidFill>
            </a:endParaRPr>
          </a:p>
          <a:p>
            <a:pPr lvl="0" marL="381160" indent="-381160" defTabSz="578358"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endParaRPr sz="3168">
              <a:solidFill>
                <a:srgbClr val="FFFFFF"/>
              </a:solidFill>
            </a:endParaRPr>
          </a:p>
          <a:p>
            <a:pPr lvl="0" marL="381160" indent="-381160" defTabSz="578358"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3168">
                <a:solidFill>
                  <a:srgbClr val="FFFFFF"/>
                </a:solidFill>
              </a:rPr>
              <a:t>View numbers related to games (How many games have the same rating?)</a:t>
            </a:r>
          </a:p>
        </p:txBody>
      </p:sp>
      <p:pic>
        <p:nvPicPr>
          <p:cNvPr id="45" name="Screen Shot 2014-12-04 at 9.12.27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39056" y="5314785"/>
            <a:ext cx="5334001" cy="3391230"/>
          </a:xfrm>
          <a:prstGeom prst="rect">
            <a:avLst/>
          </a:prstGeom>
          <a:ln w="12700">
            <a:miter lim="400000"/>
          </a:ln>
        </p:spPr>
      </p:pic>
      <p:pic>
        <p:nvPicPr>
          <p:cNvPr id="46" name="Screen Shot 2014-12-04 at 9.13.12 P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39056" y="1511300"/>
            <a:ext cx="5334000" cy="33912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No info?</a:t>
            </a:r>
          </a:p>
        </p:txBody>
      </p:sp>
      <p:sp>
        <p:nvSpPr>
          <p:cNvPr id="49" name="Shape 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No problem! Data is easily readable to whoever requests the data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If there is no data, we simply state there is nothing</a:t>
            </a:r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19937">
              <a:defRPr sz="7119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119">
                <a:solidFill>
                  <a:srgbClr val="FFFFFF"/>
                </a:solidFill>
              </a:rPr>
              <a:t>How do we get this data?</a:t>
            </a:r>
          </a:p>
        </p:txBody>
      </p:sp>
      <p:sp>
        <p:nvSpPr>
          <p:cNvPr id="52" name="Shape 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288757" indent="-288757" defTabSz="438150"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To find a recommended game, just click on that player’s Tag</a:t>
            </a:r>
            <a:endParaRPr sz="2400">
              <a:solidFill>
                <a:srgbClr val="FFFFFF"/>
              </a:solidFill>
            </a:endParaRPr>
          </a:p>
          <a:p>
            <a:pPr lvl="0" marL="288757" indent="-288757" defTabSz="438150"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To see player information, just click on that player’s ID</a:t>
            </a:r>
            <a:endParaRPr sz="2400">
              <a:solidFill>
                <a:srgbClr val="FFFFFF"/>
              </a:solidFill>
            </a:endParaRPr>
          </a:p>
          <a:p>
            <a:pPr lvl="0" marL="288757" indent="-288757" defTabSz="438150">
              <a:buSzPct val="75000"/>
              <a:buChar char="•"/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To see any information for a game, just click on any data in a row</a:t>
            </a:r>
          </a:p>
        </p:txBody>
      </p:sp>
      <p:pic>
        <p:nvPicPr>
          <p:cNvPr id="53" name="Screen Shot 2014-12-04 at 9.15.16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9307" y="0"/>
            <a:ext cx="11306186" cy="7188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640">
                <a:solidFill>
                  <a:srgbClr val="FFFFFF"/>
                </a:solidFill>
              </a:rPr>
              <a:t>How is it fast with so much data?</a:t>
            </a:r>
          </a:p>
        </p:txBody>
      </p:sp>
      <p:sp>
        <p:nvSpPr>
          <p:cNvPr id="56" name="Shape 5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Our search box is multithreaded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Getting information for a game/player, we get the row on hover, before you even click!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Why do you need it?</a:t>
            </a:r>
          </a:p>
        </p:txBody>
      </p:sp>
      <p:sp>
        <p:nvSpPr>
          <p:cNvPr id="59" name="Shape 5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Your business can make more effective recommendations for purchases at your store!</a:t>
            </a:r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